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4628"/>
  </p:normalViewPr>
  <p:slideViewPr>
    <p:cSldViewPr snapToGrid="0">
      <p:cViewPr varScale="1">
        <p:scale>
          <a:sx n="169" d="100"/>
          <a:sy n="169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B22E-0030-EA49-19A3-48EAF0607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878858-F1D2-78D0-C229-C67DD7D82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6ACD5-4EF7-3FA4-4157-848401BA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FA236-36DF-A407-C534-418D3058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6EBD50-6CE9-6EBD-56CD-B4507BF4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BE262-A71C-67D7-2BDF-FE7B0A3D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5E9704-AC88-5A51-A352-EB4A29D53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0BF0F-05A4-28D6-0122-B2C62054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67D34-B434-A887-5E53-58C5A7C8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9C31E-C287-8549-5495-09E94D20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1DFE8A-4CF5-09AE-A8FA-E4071B44B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F139ED-BF56-A3A5-B427-46173E407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98999-7A51-9E39-F618-EB75F5EF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73AF5-CCB2-CB68-67D2-D9833EDF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09751C-3638-B786-304F-9E980992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4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16EA-DF46-7054-3117-42C215BF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3996E-75C9-2517-471F-09D4B239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10A63-7C75-E804-9B5B-844EBD64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516FAA-4D0D-8B82-6D94-2D75A98B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4C09A-DEA8-A149-2454-9A5E21E8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71CF2-452E-59D9-6318-076E9BF1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4B7FCF-7040-BE53-367C-EEAC5C830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B590F-DE91-8E73-6052-0C6DAC0C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91359F-8861-6457-FAD5-9EB4CB6F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40A170-04C2-DD04-77C1-0709EA25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117F4-54D2-8C22-52C4-D7E8E71B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347918-0D6A-769B-D313-BB4CEFC56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0127A2-15C3-4326-AB14-610B2C79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B6D8E8-6E6D-466A-4A90-1D0149A6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B0531D-025F-5682-2E2E-741EC62A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D71E0F-397C-2B10-5177-2D12E180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FC195-88DE-805E-030F-3E6C05FE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B17671-9ABA-B4B3-32F0-0A7356DC6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F9BEF2-AC8C-44EE-77B9-55DECFC0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92C5BD-1E39-B9EA-A026-39E11D2D1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01DDDC-805E-46C0-3FF3-B115E26EE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D4EABD-C3A0-6287-308E-A2658F58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971E3C-55F5-9AE7-0D80-8B318F8C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04ACCF-97ED-095C-9F0A-BA62E873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AE3ED-822A-3E00-1DF8-D4AE4B98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006F80-BEF4-C542-09B6-5DB037D8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76CA2E-DC35-C68F-A4F2-A60AD7EE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5A3562-B0E0-A6E5-F406-DD66C1AB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1860C9-D30B-F180-0FEA-E1BDFE6B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A25873-3BC8-3875-4140-34B89F98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0DBB23-C240-4403-7EEF-275BA39F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02818-7855-CB33-16E8-826BD649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AFD108-D0CB-6A6A-601E-38E63A5E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73C4C2-6FA6-C2E5-3562-4E1B508B6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D62900-87B9-72B1-187D-D6D46547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02B15F-A306-C050-CC07-65B3ACD2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77E4E7-08F7-C8BC-710D-41F30503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5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D7431-BE50-9A19-8DC7-0882BA74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18E8A9-CDDA-408B-B555-C61686D2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E6A6C1-3FBD-5A19-6BE8-7E2265F59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D36CF-B508-F94E-7C69-BEEA5D27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DA698E-16AE-6376-E521-79F17312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312F24-4CEB-4081-3CFE-A404A0A4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33BB65-EC7D-0B24-F082-80EBEAA5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2303DC-6C23-15EA-9B72-90BB77D9C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FE32E-1419-9035-ADC2-C47953102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20482-4493-4048-BBF7-BC703B4DEA1D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A504A-CD30-67A4-773A-ACB90CE03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E9DD4-68CD-DF1F-5FCC-C738E707D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8EE38-D43F-459F-BA83-CB7D8DB0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A724B-F9FD-0348-2394-2564F6746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6E99C8-456B-8B80-91F5-DED939A42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88BE2-6626-8948-A5E4-F368A4C06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E97C7-0E06-C9EF-CCDA-427EB6DE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0" y="365125"/>
            <a:ext cx="70739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07F49-4842-BFAB-49E4-8DA482DA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6EEE02D4-203E-E31A-34FD-31DEFA7D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b="33510"/>
          <a:stretch/>
        </p:blipFill>
        <p:spPr>
          <a:xfrm>
            <a:off x="838200" y="204787"/>
            <a:ext cx="3420856" cy="1485901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742DCA-C47D-49EC-F825-201A4DC1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b="33510"/>
          <a:stretch/>
        </p:blipFill>
        <p:spPr>
          <a:xfrm>
            <a:off x="990600" y="357187"/>
            <a:ext cx="3420856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0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0E022-6E11-00D7-4FED-A57CC5E7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67F8E-963F-6C8B-E420-D54CBA0C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5774EE-3E63-E137-AE34-694085BA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C57352-C825-8344-F880-94CBE95FA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b="33510"/>
          <a:stretch/>
        </p:blipFill>
        <p:spPr>
          <a:xfrm>
            <a:off x="8269288" y="457200"/>
            <a:ext cx="3420856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3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Cinthya Uzcategui</dc:creator>
  <cp:lastModifiedBy>Sebastian Chavez</cp:lastModifiedBy>
  <cp:revision>2</cp:revision>
  <dcterms:created xsi:type="dcterms:W3CDTF">2024-10-18T14:40:45Z</dcterms:created>
  <dcterms:modified xsi:type="dcterms:W3CDTF">2024-10-24T19:21:26Z</dcterms:modified>
</cp:coreProperties>
</file>